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1" r:id="rId4"/>
    <p:sldId id="1146" r:id="rId5"/>
    <p:sldId id="1142" r:id="rId6"/>
    <p:sldId id="1143" r:id="rId7"/>
    <p:sldId id="114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是一首诗歌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作者想像玛丽一样买一条黄色的裙子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但是父母拒绝了她的请求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最后作者理解了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73" y="908720"/>
            <a:ext cx="11710266" cy="150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had a yellow dress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 from the department store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looked as beautiful as the moon,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as bright as the sun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wore all the time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yellow dress I felt so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 from day to night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in the dress so bright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“Buy me a yellow dress,”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cried to Mom and Dad,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beautiful and bright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dress the girl living near 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cried and cried and cried,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 they said with sad eyes,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need food for your baby sister,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clothes for your coming brother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then I’ve learned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Mary’s yellow dress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better to dream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to ask for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poem, we know that Mary and the writer may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relatives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18353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“Mary had a yellow dress”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beautiful and bright. As the dress the girl living near has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玛丽住在作者家附近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因此作者和玛丽是邻居。故选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say, “Every day from day to night / I saw her in the dress so bright”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lived with Mary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dress had sun shapes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liked the dress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dress was Mary’s school uniform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“Everyday from day to night. I saw her in the dress so bright.”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“Buy me a yellow dress.”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作者认为玛丽的衣服非常亮丽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她非常喜欢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想要买一件。故选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writer’s parents mean by their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 not like the yellow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 not have money for a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already had a dress for her baby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ask Mary where to buy the yellow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need food for your baby sister. And clothes for your coming brother.”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作者的父母认为他们的钱应用于给她的妹妹买食物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给即将到来的弟弟买衣服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因此没有钱给作者买裙子。故选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8367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350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2025-09-17T18:08:10Z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